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11"/>
  </p:notesMasterIdLst>
  <p:sldIdLst>
    <p:sldId id="268" r:id="rId2"/>
    <p:sldId id="257" r:id="rId3"/>
    <p:sldId id="270" r:id="rId4"/>
    <p:sldId id="258" r:id="rId5"/>
    <p:sldId id="272" r:id="rId6"/>
    <p:sldId id="273" r:id="rId7"/>
    <p:sldId id="274" r:id="rId8"/>
    <p:sldId id="276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67" autoAdjust="0"/>
  </p:normalViewPr>
  <p:slideViewPr>
    <p:cSldViewPr snapToGrid="0">
      <p:cViewPr>
        <p:scale>
          <a:sx n="114" d="100"/>
          <a:sy n="114" d="100"/>
        </p:scale>
        <p:origin x="-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18/04/2018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9908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058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3B269C16-6059-43AC-B645-D77BB9C7985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2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723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4587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785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0431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18/04/2018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-pM1BLZN37s?rel=0&amp;showinfo=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836"/>
            <a:ext cx="12192000" cy="10037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/>
              <a:t>Level 4/5 – Group 5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xmlns="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1962355" y="5247051"/>
            <a:ext cx="8267273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pic>
        <p:nvPicPr>
          <p:cNvPr id="4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093766B1-960B-4C95-9C9F-090558F63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r="17547" b="64166"/>
          <a:stretch/>
        </p:blipFill>
        <p:spPr>
          <a:xfrm>
            <a:off x="3361934" y="2383973"/>
            <a:ext cx="5468113" cy="1179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CC56FC1A-AB0D-4360-AD78-C4B36CB5907C}"/>
              </a:ext>
            </a:extLst>
          </p:cNvPr>
          <p:cNvSpPr txBox="1">
            <a:spLocks/>
          </p:cNvSpPr>
          <p:nvPr/>
        </p:nvSpPr>
        <p:spPr>
          <a:xfrm>
            <a:off x="3566769" y="4035623"/>
            <a:ext cx="5058442" cy="73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 err="1"/>
              <a:t>Bandi</a:t>
            </a:r>
            <a:r>
              <a:rPr lang="en-GB" sz="3000" dirty="0"/>
              <a:t> Namco Third Pitch</a:t>
            </a:r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657856" y="225215"/>
            <a:ext cx="6876288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Latest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B1CD898-860C-4135-A7FE-04E9DC30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8" y="2086989"/>
            <a:ext cx="7609523" cy="4454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218" y="449759"/>
            <a:ext cx="6179482" cy="1040713"/>
          </a:xfrm>
        </p:spPr>
        <p:txBody>
          <a:bodyPr>
            <a:normAutofit fontScale="90000"/>
          </a:bodyPr>
          <a:lstStyle/>
          <a:p>
            <a:r>
              <a:rPr lang="en-GB" sz="5400"/>
              <a:t>node changes</a:t>
            </a:r>
            <a:endParaRPr lang="en-GB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32C7AB-C15B-46EF-A840-A342D8167879}"/>
              </a:ext>
            </a:extLst>
          </p:cNvPr>
          <p:cNvSpPr txBox="1"/>
          <p:nvPr/>
        </p:nvSpPr>
        <p:spPr>
          <a:xfrm>
            <a:off x="237744" y="3410469"/>
            <a:ext cx="8583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“The speed the sushi moves at is quite slow”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Increase the speed of sushi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98D4052-4BEB-4F5F-BCA8-82C78C60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2488435"/>
            <a:ext cx="3133226" cy="3133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3AE31C7-4B31-4B2A-B169-146BF757783B}"/>
              </a:ext>
            </a:extLst>
          </p:cNvPr>
          <p:cNvSpPr txBox="1"/>
          <p:nvPr/>
        </p:nvSpPr>
        <p:spPr>
          <a:xfrm>
            <a:off x="237744" y="4836831"/>
            <a:ext cx="858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“The sushi was hard to tap, kept missing”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Increased the size of sushi colliders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Adjusted the </a:t>
            </a:r>
            <a:r>
              <a:rPr lang="en-GB" sz="3200" dirty="0" err="1"/>
              <a:t>raycast</a:t>
            </a:r>
            <a:r>
              <a:rPr lang="en-GB" sz="3200" dirty="0"/>
              <a:t>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4A9EF61-B075-410F-A78D-4B75383628A3}"/>
              </a:ext>
            </a:extLst>
          </p:cNvPr>
          <p:cNvSpPr txBox="1"/>
          <p:nvPr/>
        </p:nvSpPr>
        <p:spPr>
          <a:xfrm>
            <a:off x="237744" y="2476550"/>
            <a:ext cx="858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Did you feel like the game was too slow?</a:t>
            </a:r>
          </a:p>
        </p:txBody>
      </p:sp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32" y="301753"/>
            <a:ext cx="7488936" cy="1426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Negative feedback loop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FFA3EB-04C9-4C38-84C5-90BD9CB4E2BF}"/>
              </a:ext>
            </a:extLst>
          </p:cNvPr>
          <p:cNvSpPr txBox="1"/>
          <p:nvPr/>
        </p:nvSpPr>
        <p:spPr>
          <a:xfrm>
            <a:off x="384048" y="4846320"/>
            <a:ext cx="7187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How are you keeping the game fair?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Variable speed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117DDC-6B38-42CA-B0BD-2A98576C2FEC}"/>
              </a:ext>
            </a:extLst>
          </p:cNvPr>
          <p:cNvSpPr txBox="1"/>
          <p:nvPr/>
        </p:nvSpPr>
        <p:spPr>
          <a:xfrm>
            <a:off x="384048" y="3118103"/>
            <a:ext cx="7187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Did the game become more challenging?</a:t>
            </a:r>
          </a:p>
          <a:p>
            <a:endParaRPr lang="en-GB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53C1F96-AF1A-4187-BFC1-B3AFC9386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38" y="2121407"/>
            <a:ext cx="4086795" cy="44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010" y="546685"/>
            <a:ext cx="7677979" cy="861491"/>
          </a:xfrm>
        </p:spPr>
        <p:txBody>
          <a:bodyPr>
            <a:normAutofit/>
          </a:bodyPr>
          <a:lstStyle/>
          <a:p>
            <a:r>
              <a:rPr lang="en-GB" sz="5400" dirty="0"/>
              <a:t>Score confusion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33A873-2EC4-46CD-BCBE-225A4691496C}"/>
              </a:ext>
            </a:extLst>
          </p:cNvPr>
          <p:cNvSpPr txBox="1"/>
          <p:nvPr/>
        </p:nvSpPr>
        <p:spPr>
          <a:xfrm>
            <a:off x="493778" y="4648047"/>
            <a:ext cx="663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Who is winning?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Use customers to display score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B3EF7F48-46A8-4E73-99E0-0260E23B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8" y="1661312"/>
            <a:ext cx="2438095" cy="243809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8AA87674-2945-4097-B826-A6E25AE1E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3842378"/>
            <a:ext cx="2438095" cy="2438095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B82AC8A2-45EB-4492-86CE-2E0FE16CC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1736203"/>
            <a:ext cx="2438095" cy="243809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DB65521E-7479-4541-8663-BF35637AA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7" y="3967609"/>
            <a:ext cx="2438095" cy="2438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44D573-05DE-4087-ACFD-9EC691952EFB}"/>
              </a:ext>
            </a:extLst>
          </p:cNvPr>
          <p:cNvSpPr txBox="1"/>
          <p:nvPr/>
        </p:nvSpPr>
        <p:spPr>
          <a:xfrm>
            <a:off x="493777" y="2472790"/>
            <a:ext cx="64833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Did you understand who was winning and losing throughout the whole game?</a:t>
            </a:r>
            <a:endParaRPr lang="en-GB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791" y="256744"/>
            <a:ext cx="7200417" cy="148976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Added animated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169796F-C099-4B21-88CE-32C716829B1E}"/>
              </a:ext>
            </a:extLst>
          </p:cNvPr>
          <p:cNvSpPr txBox="1"/>
          <p:nvPr/>
        </p:nvSpPr>
        <p:spPr>
          <a:xfrm>
            <a:off x="274320" y="3498923"/>
            <a:ext cx="7333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“I’m not really sure if I’m hitting the node correctly”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Added animated chefs pop 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EC87C3-4182-44C3-97BD-3153C3F27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1746504"/>
            <a:ext cx="2671482" cy="267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0CB9B1-F071-4BE9-BF57-39528138F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1746504"/>
            <a:ext cx="2671482" cy="267148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997E238-F9F8-4A38-859F-59CF14D84A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4104939"/>
            <a:ext cx="2753061" cy="275306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A69E777-6977-43A1-936A-2F551DAEC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4145728"/>
            <a:ext cx="2671482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C7321-5759-4BB5-A475-9E4E9A59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707" y="549352"/>
            <a:ext cx="6258585" cy="776528"/>
          </a:xfrm>
        </p:spPr>
        <p:txBody>
          <a:bodyPr/>
          <a:lstStyle/>
          <a:p>
            <a:r>
              <a:rPr lang="en-GB" dirty="0"/>
              <a:t>Playtesting video</a:t>
            </a: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xmlns="" id="{C849A5EA-DE88-4C95-8BA9-1AB547C52F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61616" y="2144127"/>
            <a:ext cx="7668768" cy="43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FB256-D6CD-44F4-85C2-1F4FF92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967" y="558496"/>
            <a:ext cx="8956065" cy="877112"/>
          </a:xfrm>
        </p:spPr>
        <p:txBody>
          <a:bodyPr/>
          <a:lstStyle/>
          <a:p>
            <a:r>
              <a:rPr lang="en-GB" dirty="0"/>
              <a:t>Upcoming changes / polish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C52AEA-8715-45E9-A897-26910C7C2025}"/>
              </a:ext>
            </a:extLst>
          </p:cNvPr>
          <p:cNvSpPr txBox="1"/>
          <p:nvPr/>
        </p:nvSpPr>
        <p:spPr>
          <a:xfrm>
            <a:off x="237744" y="2025004"/>
            <a:ext cx="6693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Fix bugs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First player disadvantage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Speed does not always change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Update chef movement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Fix customer 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C13041-2D14-4491-9B2F-12E920D5B8B1}"/>
              </a:ext>
            </a:extLst>
          </p:cNvPr>
          <p:cNvSpPr txBox="1"/>
          <p:nvPr/>
        </p:nvSpPr>
        <p:spPr>
          <a:xfrm>
            <a:off x="237744" y="4669394"/>
            <a:ext cx="7543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Update Art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Sushi bars new colours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 smtClean="0"/>
              <a:t>Update </a:t>
            </a:r>
            <a:r>
              <a:rPr lang="en-GB" sz="3200" dirty="0"/>
              <a:t>new chef designs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Update information screen</a:t>
            </a:r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713004EB-68F2-4A9C-B66E-35ACEB35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68" y="3587556"/>
            <a:ext cx="5429504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3F5FA4-D953-4D5F-B513-BEE37338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423" y="512776"/>
            <a:ext cx="3945153" cy="867968"/>
          </a:xfrm>
        </p:spPr>
        <p:txBody>
          <a:bodyPr/>
          <a:lstStyle/>
          <a:p>
            <a:r>
              <a:rPr lang="en-GB"/>
              <a:t>Questions?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6D1AE4-F371-4B35-968B-C32B144B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8" y="2070211"/>
            <a:ext cx="7609523" cy="44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1597</TotalTime>
  <Words>175</Words>
  <Application>Microsoft Office PowerPoint</Application>
  <PresentationFormat>Custom</PresentationFormat>
  <Paragraphs>36</Paragraphs>
  <Slides>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Banded</vt:lpstr>
      <vt:lpstr>Level 4/5 – Group 5</vt:lpstr>
      <vt:lpstr>Latest version</vt:lpstr>
      <vt:lpstr>node changes</vt:lpstr>
      <vt:lpstr>Negative feedback loop</vt:lpstr>
      <vt:lpstr>Score confusion</vt:lpstr>
      <vt:lpstr>Added animated feedback</vt:lpstr>
      <vt:lpstr>Playtesting video</vt:lpstr>
      <vt:lpstr>Upcoming changes / polish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 (s183848)</cp:lastModifiedBy>
  <cp:revision>84</cp:revision>
  <dcterms:created xsi:type="dcterms:W3CDTF">2017-01-27T11:46:52Z</dcterms:created>
  <dcterms:modified xsi:type="dcterms:W3CDTF">2018-04-18T08:43:28Z</dcterms:modified>
</cp:coreProperties>
</file>